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2D5F52-E9BE-48FA-9AA1-837E7EDF7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2E74E6E-BFFF-4A59-92BF-84C6FA7D1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2C1CEB-9692-4543-9DA9-EA3DB90E5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CC9459C-B4DA-4AB1-9928-B36C0A8C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BA1E18-0A1D-47CB-AA57-4AE1D7F14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41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26E923-814C-44C6-9323-B97FE5DCB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CFB2B38-9830-4C9A-80D5-B166B0F80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F0929F6-F627-43E9-8C13-1F0145F1C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72A3FB-A5E7-4825-B2A4-423803E54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532905-0088-4BF2-B56E-238F8F31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083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F13495E-5991-4BEC-91C3-BE1CFDEB0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5296B22-7350-4296-A3FC-1F83603E1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4D835A0-C521-468D-BDC1-9F4507D06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76037AE-09CA-4076-A84D-7BEB2C848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A2DFAD-6DDD-4922-B7D3-416C1A1E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33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D905A6-56E1-47B4-91A2-50F2D091D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E2A7BD-2AE8-43A1-9E4B-18C10CC4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7F1696-EDA4-419C-9362-780DCD58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DE1B41-79B2-4118-8741-ED36FAA48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FCBDAF9-DA66-43B4-BCD2-4553F8AEA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987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D5148C-AB65-4CD8-9A60-FFB50FA6D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B421AD3-2ECE-4E77-A1B4-CED8A7336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50F91E-5B0D-4B79-816F-E9E6D2A27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FA8706-FD82-4D14-82C4-4BA1E318F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C7DC46-314A-4762-AB7F-2C91C744E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556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E02B61-B30B-4070-8E0B-40ABA747C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B73A69-3199-4FC5-9AD5-A98F82FD0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20F253C-BABC-4049-8CFC-8447B4871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6582CE2-2814-4AF2-B29A-5C8B4B4D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A5DAF4-AD6C-423B-ABEF-BFDE52FAC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E4C3ABA-838D-4BA9-AB7D-B658ECF26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09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6EEE0B-3B7E-4168-A9B4-4037B0B97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C7F4A6-8DE1-4502-9B9A-C28DF362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7E51FD0-AF04-441F-9BF1-E2147FE69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F3F1DDE-F9DD-4BBF-9621-1629DF9742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90F5A8E-717B-4186-A9F7-4C39FDFBD9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FBB09CD-A8CF-407D-B9EE-E7B3CB383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5018FB8-761D-4A39-A185-53A5253CC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B6037AE4-E64D-450D-AE6D-72F73626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46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E4A638-2FB1-41B5-8E78-76DC5E6B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E21A9F4-BE83-4468-A366-A484D07F0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F89EBDF-38A6-4260-98F3-3E9E419DE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C9ED2E3-8281-4AEC-B742-CA73D60E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08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2522E31-5B53-4F67-9DAD-2A441E264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CDCF6BD-8C5B-49CA-A65F-DD8A740E7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6839418-920C-4EEA-AA10-A0F8A8CE3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07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3BFBF2-2299-41A1-A3D8-D17C585C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E0CBA43-431E-48AB-8A46-62DB7BDAF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9AD67C6-9055-465D-98E4-4865BBE0C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8727101-D286-4F63-888F-1DCB46BB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96E2266-C06F-4189-BBF6-EC7E8930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7BF1931-E1DC-48E3-B4AF-4B1468E7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135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3D8538-5E30-4063-9019-5B3DDE94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DF75F35-1505-4054-82A8-0C923ED105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0235BC3-9D78-4EF9-8E5A-5D55858C8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04453E7-5C5A-4AEF-9A9A-E2DEA4D9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FA43375-7EB4-464B-803D-72B177BFD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CD399E-980A-42DF-9A2C-1A21CBBE2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116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388E9A4-E703-4518-9E5C-C897A6C4B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0088C55-C0BC-480A-AF0A-235372F83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62900D-3D3B-4688-BA42-8615519AA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A46E8-2023-4C27-A872-EC74439C7F71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3D4EA7-0C6D-43F9-BAA3-15139498E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3CAAC77-2044-4540-85B8-3124ADDE1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2C58F-2B0D-42AB-9D99-D8889FE723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350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C314D62-6CFD-4274-90FC-6520FCFAE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06" y="2295144"/>
            <a:ext cx="11014187" cy="2928478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99A95548-0B8F-4229-BEA0-BB77174F7FD0}"/>
              </a:ext>
            </a:extLst>
          </p:cNvPr>
          <p:cNvCxnSpPr>
            <a:cxnSpLocks/>
          </p:cNvCxnSpPr>
          <p:nvPr/>
        </p:nvCxnSpPr>
        <p:spPr>
          <a:xfrm>
            <a:off x="3849624" y="4526280"/>
            <a:ext cx="584301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乘號 8">
            <a:extLst>
              <a:ext uri="{FF2B5EF4-FFF2-40B4-BE49-F238E27FC236}">
                <a16:creationId xmlns:a16="http://schemas.microsoft.com/office/drawing/2014/main" id="{471333B3-B462-450F-B827-0A4E327DC49D}"/>
              </a:ext>
            </a:extLst>
          </p:cNvPr>
          <p:cNvSpPr/>
          <p:nvPr/>
        </p:nvSpPr>
        <p:spPr>
          <a:xfrm>
            <a:off x="588906" y="957722"/>
            <a:ext cx="1188720" cy="76809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94FF92E-25C1-4A00-A1AB-03CE49F9ABFB}"/>
              </a:ext>
            </a:extLst>
          </p:cNvPr>
          <p:cNvSpPr txBox="1">
            <a:spLocks/>
          </p:cNvSpPr>
          <p:nvPr/>
        </p:nvSpPr>
        <p:spPr>
          <a:xfrm>
            <a:off x="1694688" y="1054932"/>
            <a:ext cx="10152888" cy="5736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國防教育軍事訓練、通識科目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含體育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、在職專班課程、進修部皆</a:t>
            </a:r>
            <a:r>
              <a:rPr lang="zh-TW" altLang="en-US" sz="40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不承認學分</a:t>
            </a:r>
          </a:p>
        </p:txBody>
      </p:sp>
    </p:spTree>
    <p:extLst>
      <p:ext uri="{BB962C8B-B14F-4D97-AF65-F5344CB8AC3E}">
        <p14:creationId xmlns:p14="http://schemas.microsoft.com/office/powerpoint/2010/main" val="2475844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寬螢幕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筱玲 蘇</dc:creator>
  <cp:lastModifiedBy>筱玲 蘇</cp:lastModifiedBy>
  <cp:revision>1</cp:revision>
  <dcterms:created xsi:type="dcterms:W3CDTF">2026-08-27T03:20:43Z</dcterms:created>
  <dcterms:modified xsi:type="dcterms:W3CDTF">2026-08-27T03:21:24Z</dcterms:modified>
</cp:coreProperties>
</file>